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802D4-0F3C-4572-B97A-55C0D447B68A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24B43-A177-41CC-9819-B6D1B3F8E38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DEF6C-D590-4553-A24E-3B4AA0A803BD}" type="slidenum">
              <a:rPr lang="hr-HR"/>
              <a:pPr/>
              <a:t>5</a:t>
            </a:fld>
            <a:endParaRPr lang="hr-HR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9CA0-C558-4016-84E9-B1E097307684}" type="datetimeFigureOut">
              <a:rPr lang="sr-Latn-CS" smtClean="0"/>
              <a:t>16.10.2012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9BF4-316C-453C-9C7F-475DF6AA645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zentacija_programa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7588" y="1716088"/>
          <a:ext cx="4568825" cy="3425825"/>
        </p:xfrm>
        <a:graphic>
          <a:graphicData uri="http://schemas.openxmlformats.org/presentationml/2006/ole">
            <p:oleObj spid="_x0000_s1026" name="Prezentacija" r:id="rId3" imgW="4568900" imgH="342588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89" y="3121815"/>
            <a:ext cx="3746356" cy="2928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GMO 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Genetski modificirani organizmi</a:t>
            </a:r>
          </a:p>
          <a:p>
            <a:r>
              <a:rPr lang="hr-HR" sz="2000" dirty="0" smtClean="0"/>
              <a:t>Ne može se reći da je opasna ili otrovna.</a:t>
            </a:r>
          </a:p>
          <a:p>
            <a:r>
              <a:rPr lang="hr-HR" sz="2000" dirty="0"/>
              <a:t>T</a:t>
            </a:r>
            <a:r>
              <a:rPr lang="hr-HR" sz="2000" dirty="0" smtClean="0"/>
              <a:t>ri vrste proizvodnje: konvencionalna, organska i biotehnološka.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3650740" cy="25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307986" cy="2477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GMO u RH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100" dirty="0" smtClean="0">
                <a:solidFill>
                  <a:srgbClr val="FF0000"/>
                </a:solidFill>
              </a:rPr>
              <a:t>Nije utvrđen štetni učinak.</a:t>
            </a:r>
          </a:p>
          <a:p>
            <a:r>
              <a:rPr lang="hr-HR" sz="2100" dirty="0" smtClean="0">
                <a:solidFill>
                  <a:srgbClr val="FF0000"/>
                </a:solidFill>
              </a:rPr>
              <a:t>Hrvati ne vjeruju u GMO (Približno </a:t>
            </a:r>
            <a:r>
              <a:rPr lang="hr-HR" sz="2100" dirty="0">
                <a:solidFill>
                  <a:srgbClr val="FF0000"/>
                </a:solidFill>
              </a:rPr>
              <a:t>75 posto </a:t>
            </a:r>
            <a:r>
              <a:rPr lang="hr-HR" sz="2100" dirty="0" smtClean="0">
                <a:solidFill>
                  <a:srgbClr val="FF0000"/>
                </a:solidFill>
              </a:rPr>
              <a:t>ispitanika ne želi konzumirati).</a:t>
            </a:r>
          </a:p>
          <a:p>
            <a:r>
              <a:rPr lang="hr-HR" sz="2100" dirty="0">
                <a:solidFill>
                  <a:srgbClr val="FF0000"/>
                </a:solidFill>
              </a:rPr>
              <a:t>Slični rezultati dobiveni su u anketama provedenim u drugim europskim zemljama. </a:t>
            </a:r>
          </a:p>
          <a:p>
            <a:endParaRPr lang="hr-HR" sz="2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2581275" cy="247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46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549275" cy="3671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 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Hrana uzgojena bez pesticida i umjetnih gnojiva.</a:t>
            </a:r>
          </a:p>
          <a:p>
            <a:r>
              <a:rPr lang="hr-HR" sz="2000" dirty="0" smtClean="0"/>
              <a:t>Jedan </a:t>
            </a:r>
            <a:r>
              <a:rPr lang="hr-HR" sz="2000" dirty="0"/>
              <a:t>od najisplativijih poslova u svijetu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EKO hrana nije nužno i zdrava hrana,zdrava hrana je zdravstveno ispravna.</a:t>
            </a:r>
          </a:p>
          <a:p>
            <a:r>
              <a:rPr lang="hr-HR" sz="2000" dirty="0" smtClean="0"/>
              <a:t>Hrvatska=velik potencijal u uzgoju EKO hrane.</a:t>
            </a:r>
          </a:p>
        </p:txBody>
      </p:sp>
    </p:spTree>
    <p:extLst>
      <p:ext uri="{BB962C8B-B14F-4D97-AF65-F5344CB8AC3E}">
        <p14:creationId xmlns="" xmlns:p14="http://schemas.microsoft.com/office/powerpoint/2010/main" val="23116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Globalni trendovi u proizvodnji hrane</a:t>
            </a:r>
            <a:endParaRPr lang="sr-Latn-C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b="1" smtClean="0">
                <a:solidFill>
                  <a:schemeClr val="hlink"/>
                </a:solidFill>
              </a:rPr>
              <a:t>Predviđa se da će do 2050. godine svjetska populacija narasti na više od 9 milijardi ljudi.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b="1" smtClean="0">
                <a:solidFill>
                  <a:schemeClr val="hlink"/>
                </a:solidFill>
              </a:rPr>
              <a:t>Pošto ljudi troše puno više mesa nego drugih vrsta namirnica, a poznato je da za proizvodnju mesa treba više energije-dogodit će se da će se proizvodnja hrane do 2050. godine udvostručiti.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smtClean="0">
                <a:solidFill>
                  <a:schemeClr val="hlink"/>
                </a:solidFill>
              </a:rPr>
              <a:t>Godišnje se baca oko 25 % hrane.</a:t>
            </a:r>
          </a:p>
          <a:p>
            <a:pPr eaLnBrk="1" hangingPunct="1">
              <a:defRPr/>
            </a:pPr>
            <a:endParaRPr lang="hr-HR" b="1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hr-HR" b="1" smtClean="0">
                <a:solidFill>
                  <a:schemeClr val="hlink"/>
                </a:solidFill>
              </a:rPr>
              <a:t>Ako bismo smanjili količinu odbačene hrane, automatski bi uštedjeli i energiju koja je potrebna za njezinu proizvodnju.</a:t>
            </a:r>
          </a:p>
          <a:p>
            <a:pPr eaLnBrk="1" hangingPunct="1">
              <a:defRPr/>
            </a:pPr>
            <a:endParaRPr lang="hr-HR" b="1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hr-HR" b="1" smtClean="0">
                <a:solidFill>
                  <a:schemeClr val="hlink"/>
                </a:solidFill>
              </a:rPr>
              <a:t>Moramo promijeniti svoje ponašanje u odnosu na hranu jer ona ne pada s neba.</a:t>
            </a:r>
          </a:p>
          <a:p>
            <a:pPr eaLnBrk="1" hangingPunct="1">
              <a:defRPr/>
            </a:pPr>
            <a:endParaRPr lang="hr-HR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Glad u svijetu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 nekim zemljama roditelji više hrane mušku djecu nego žensku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Suše, poplave, ratovi i nedostatak novca je razlog gladi u svijetu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Vijetnamci jedu iz zdjele sa štapićima za jelo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 Bangladešu ljudi jedu koristeći se samo desnom rukom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Fufu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-glatka pasta od kukuruza  je glavni sastojak većine obroka u Mozambiku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Većina ljudi u siromašnim zemljama imaju jedan obrok dnevno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Nedostatak hrane oštećuje mozak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14% ljudi na svijetu idu gladno na spavanje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272</Words>
  <Application>Microsoft Office PowerPoint</Application>
  <PresentationFormat>Prikaz na zaslonu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0" baseType="lpstr">
      <vt:lpstr>Office tema</vt:lpstr>
      <vt:lpstr>Prezentacija programa Microsoft Office PowerPoint</vt:lpstr>
      <vt:lpstr>Slajd 1</vt:lpstr>
      <vt:lpstr>GMO HRANA</vt:lpstr>
      <vt:lpstr>GMO u RH</vt:lpstr>
      <vt:lpstr>EKO hrana</vt:lpstr>
      <vt:lpstr>Globalni trendovi u proizvodnji hrane</vt:lpstr>
      <vt:lpstr>Slajd 6</vt:lpstr>
      <vt:lpstr>Glad u svijetu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Škola</dc:creator>
  <cp:lastModifiedBy>Škola</cp:lastModifiedBy>
  <cp:revision>2</cp:revision>
  <dcterms:created xsi:type="dcterms:W3CDTF">2012-10-16T09:47:44Z</dcterms:created>
  <dcterms:modified xsi:type="dcterms:W3CDTF">2012-10-16T09:57:57Z</dcterms:modified>
</cp:coreProperties>
</file>